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2" r:id="rId9"/>
    <p:sldId id="263" r:id="rId10"/>
    <p:sldId id="264" r:id="rId11"/>
    <p:sldId id="265" r:id="rId12"/>
    <p:sldId id="266" r:id="rId13"/>
    <p:sldId id="268" r:id="rId14"/>
    <p:sldId id="269" r:id="rId15"/>
    <p:sldId id="270" r:id="rId16"/>
    <p:sldId id="271" r:id="rId17"/>
    <p:sldId id="273" r:id="rId18"/>
    <p:sldId id="272" r:id="rId19"/>
  </p:sldIdLst>
  <p:sldSz cx="12192000" cy="6858000"/>
  <p:notesSz cx="6858000" cy="9144000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 snapToObjects="1">
      <p:cViewPr varScale="1">
        <p:scale>
          <a:sx n="120" d="100"/>
          <a:sy n="120" d="100"/>
        </p:scale>
        <p:origin x="800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4E9B689-7710-83B7-4324-23E53AB3E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7B13C6A-5F77-0642-9D69-9A10E5F29E14}" type="datetime1">
              <a:rPr lang="nb-NO" altLang="en-NO"/>
              <a:pPr/>
              <a:t>06.03.2025</a:t>
            </a:fld>
            <a:endParaRPr lang="nb-NO" altLang="en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411BE67-C174-B8EC-559D-007D6A3BB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F0292D3-6305-AFC4-49A7-0C7A4EE17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6A07D2-EBB6-2B4D-A787-4B1DC47F4FD4}" type="slidenum">
              <a:rPr lang="nb-NO" altLang="en-NO"/>
              <a:pPr/>
              <a:t>‹#›</a:t>
            </a:fld>
            <a:endParaRPr lang="nb-NO" altLang="en-NO"/>
          </a:p>
        </p:txBody>
      </p:sp>
    </p:spTree>
    <p:extLst>
      <p:ext uri="{BB962C8B-B14F-4D97-AF65-F5344CB8AC3E}">
        <p14:creationId xmlns:p14="http://schemas.microsoft.com/office/powerpoint/2010/main" val="2088241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21F3093-F26B-2C1E-9B58-EE204B252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39A4D1F-DC2F-1946-982E-7A43FDFE3A84}" type="datetime1">
              <a:rPr lang="nb-NO" altLang="en-NO"/>
              <a:pPr/>
              <a:t>06.03.2025</a:t>
            </a:fld>
            <a:endParaRPr lang="nb-NO" altLang="en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CB02B00-FFEC-3C0C-3051-39B215747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BFE46BB-568D-172D-FBD7-5908833C8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E15356-518D-4941-A2B6-B3422973D000}" type="slidenum">
              <a:rPr lang="nb-NO" altLang="en-NO"/>
              <a:pPr/>
              <a:t>‹#›</a:t>
            </a:fld>
            <a:endParaRPr lang="nb-NO" altLang="en-NO"/>
          </a:p>
        </p:txBody>
      </p:sp>
    </p:spTree>
    <p:extLst>
      <p:ext uri="{BB962C8B-B14F-4D97-AF65-F5344CB8AC3E}">
        <p14:creationId xmlns:p14="http://schemas.microsoft.com/office/powerpoint/2010/main" val="2304561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E411E24-14C4-4A4C-510B-1D7AA4CFF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C72E6D2-68BB-9B4E-AFBC-EB762EC45DB3}" type="datetime1">
              <a:rPr lang="nb-NO" altLang="en-NO"/>
              <a:pPr/>
              <a:t>06.03.2025</a:t>
            </a:fld>
            <a:endParaRPr lang="nb-NO" altLang="en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D94A979-77B0-0574-367A-8245E6398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6D5D2AC-8AA5-FA9E-1194-2943E0900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42F6C3-8F81-6F44-A54B-6F18894EB990}" type="slidenum">
              <a:rPr lang="nb-NO" altLang="en-NO"/>
              <a:pPr/>
              <a:t>‹#›</a:t>
            </a:fld>
            <a:endParaRPr lang="nb-NO" altLang="en-NO"/>
          </a:p>
        </p:txBody>
      </p:sp>
    </p:spTree>
    <p:extLst>
      <p:ext uri="{BB962C8B-B14F-4D97-AF65-F5344CB8AC3E}">
        <p14:creationId xmlns:p14="http://schemas.microsoft.com/office/powerpoint/2010/main" val="2247716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3">
            <a:extLst>
              <a:ext uri="{FF2B5EF4-FFF2-40B4-BE49-F238E27FC236}">
                <a16:creationId xmlns:a16="http://schemas.microsoft.com/office/drawing/2014/main" id="{006A5B49-06A4-BC9A-2CCC-FD6528198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DB1C6E-ACB9-1B47-B93C-8AB4E1BABA6A}" type="datetime1">
              <a:rPr lang="nb-NO" altLang="en-NO"/>
              <a:pPr/>
              <a:t>06.03.2025</a:t>
            </a:fld>
            <a:endParaRPr lang="nb-NO" altLang="en-NO"/>
          </a:p>
        </p:txBody>
      </p:sp>
      <p:sp>
        <p:nvSpPr>
          <p:cNvPr id="6" name="Plassholder for bunntekst 4">
            <a:extLst>
              <a:ext uri="{FF2B5EF4-FFF2-40B4-BE49-F238E27FC236}">
                <a16:creationId xmlns:a16="http://schemas.microsoft.com/office/drawing/2014/main" id="{78C27A4D-910B-9682-E775-F9C519A65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>
            <a:extLst>
              <a:ext uri="{FF2B5EF4-FFF2-40B4-BE49-F238E27FC236}">
                <a16:creationId xmlns:a16="http://schemas.microsoft.com/office/drawing/2014/main" id="{BDBB380C-6782-5600-8731-68F9C3935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27BDBF-EAC6-AF4E-826C-7D15BED3648C}" type="slidenum">
              <a:rPr lang="nb-NO" altLang="en-NO"/>
              <a:pPr/>
              <a:t>‹#›</a:t>
            </a:fld>
            <a:endParaRPr lang="nb-NO" altLang="en-NO"/>
          </a:p>
        </p:txBody>
      </p:sp>
    </p:spTree>
    <p:extLst>
      <p:ext uri="{BB962C8B-B14F-4D97-AF65-F5344CB8AC3E}">
        <p14:creationId xmlns:p14="http://schemas.microsoft.com/office/powerpoint/2010/main" val="306591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3">
            <a:extLst>
              <a:ext uri="{FF2B5EF4-FFF2-40B4-BE49-F238E27FC236}">
                <a16:creationId xmlns:a16="http://schemas.microsoft.com/office/drawing/2014/main" id="{26122B01-79F9-CC7A-EB94-B3EEEED35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34C1EF3-7A79-8749-9C98-CBB37E421B34}" type="datetime1">
              <a:rPr lang="nb-NO" altLang="en-NO"/>
              <a:pPr/>
              <a:t>06.03.2025</a:t>
            </a:fld>
            <a:endParaRPr lang="nb-NO" altLang="en-NO"/>
          </a:p>
        </p:txBody>
      </p:sp>
      <p:sp>
        <p:nvSpPr>
          <p:cNvPr id="8" name="Plassholder for bunntekst 4">
            <a:extLst>
              <a:ext uri="{FF2B5EF4-FFF2-40B4-BE49-F238E27FC236}">
                <a16:creationId xmlns:a16="http://schemas.microsoft.com/office/drawing/2014/main" id="{DB518838-44EC-9933-474E-694930FC4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9AFA6FDE-BA2E-F4EA-C88F-E6DDABF62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C24342-E6F8-C34E-B905-927C18ECCC2A}" type="slidenum">
              <a:rPr lang="nb-NO" altLang="en-NO"/>
              <a:pPr/>
              <a:t>‹#›</a:t>
            </a:fld>
            <a:endParaRPr lang="nb-NO" altLang="en-NO"/>
          </a:p>
        </p:txBody>
      </p:sp>
    </p:spTree>
    <p:extLst>
      <p:ext uri="{BB962C8B-B14F-4D97-AF65-F5344CB8AC3E}">
        <p14:creationId xmlns:p14="http://schemas.microsoft.com/office/powerpoint/2010/main" val="2693000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3">
            <a:extLst>
              <a:ext uri="{FF2B5EF4-FFF2-40B4-BE49-F238E27FC236}">
                <a16:creationId xmlns:a16="http://schemas.microsoft.com/office/drawing/2014/main" id="{09902594-9AF5-27AC-BEA3-BCA24AB73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FB0D2D8-1C5B-9446-981E-0598F3C69482}" type="datetime1">
              <a:rPr lang="nb-NO" altLang="en-NO"/>
              <a:pPr/>
              <a:t>06.03.2025</a:t>
            </a:fld>
            <a:endParaRPr lang="nb-NO" altLang="en-NO"/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6A52455A-860D-DA05-DCD3-59A8A7FB7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lysbildenummer 5">
            <a:extLst>
              <a:ext uri="{FF2B5EF4-FFF2-40B4-BE49-F238E27FC236}">
                <a16:creationId xmlns:a16="http://schemas.microsoft.com/office/drawing/2014/main" id="{E80B74CB-CE17-2402-518D-FD870BFE2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FB0D7B-A127-5342-9FC1-28EBD9AE00E5}" type="slidenum">
              <a:rPr lang="nb-NO" altLang="en-NO"/>
              <a:pPr/>
              <a:t>‹#›</a:t>
            </a:fld>
            <a:endParaRPr lang="nb-NO" altLang="en-NO"/>
          </a:p>
        </p:txBody>
      </p:sp>
    </p:spTree>
    <p:extLst>
      <p:ext uri="{BB962C8B-B14F-4D97-AF65-F5344CB8AC3E}">
        <p14:creationId xmlns:p14="http://schemas.microsoft.com/office/powerpoint/2010/main" val="1888605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3">
            <a:extLst>
              <a:ext uri="{FF2B5EF4-FFF2-40B4-BE49-F238E27FC236}">
                <a16:creationId xmlns:a16="http://schemas.microsoft.com/office/drawing/2014/main" id="{64158314-65CA-26F4-BFD3-9DED53B49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E674161-68E1-D343-BFC7-B29307292991}" type="datetime1">
              <a:rPr lang="nb-NO" altLang="en-NO"/>
              <a:pPr/>
              <a:t>06.03.2025</a:t>
            </a:fld>
            <a:endParaRPr lang="nb-NO" altLang="en-NO"/>
          </a:p>
        </p:txBody>
      </p:sp>
      <p:sp>
        <p:nvSpPr>
          <p:cNvPr id="3" name="Plassholder for bunntekst 4">
            <a:extLst>
              <a:ext uri="{FF2B5EF4-FFF2-40B4-BE49-F238E27FC236}">
                <a16:creationId xmlns:a16="http://schemas.microsoft.com/office/drawing/2014/main" id="{9E937912-9F6C-F675-F16A-714669D1F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Plassholder for lysbildenummer 5">
            <a:extLst>
              <a:ext uri="{FF2B5EF4-FFF2-40B4-BE49-F238E27FC236}">
                <a16:creationId xmlns:a16="http://schemas.microsoft.com/office/drawing/2014/main" id="{107B320B-5A02-98DE-1C71-118D73A78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B80852-F55F-D04E-8B70-3179F05CDD43}" type="slidenum">
              <a:rPr lang="nb-NO" altLang="en-NO"/>
              <a:pPr/>
              <a:t>‹#›</a:t>
            </a:fld>
            <a:endParaRPr lang="nb-NO" altLang="en-NO"/>
          </a:p>
        </p:txBody>
      </p:sp>
    </p:spTree>
    <p:extLst>
      <p:ext uri="{BB962C8B-B14F-4D97-AF65-F5344CB8AC3E}">
        <p14:creationId xmlns:p14="http://schemas.microsoft.com/office/powerpoint/2010/main" val="3098457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3">
            <a:extLst>
              <a:ext uri="{FF2B5EF4-FFF2-40B4-BE49-F238E27FC236}">
                <a16:creationId xmlns:a16="http://schemas.microsoft.com/office/drawing/2014/main" id="{E791284D-2C0D-06A8-958B-411C5B351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435BAAF-CE58-2B47-ADEC-37AFEF500560}" type="datetime1">
              <a:rPr lang="nb-NO" altLang="en-NO"/>
              <a:pPr/>
              <a:t>06.03.2025</a:t>
            </a:fld>
            <a:endParaRPr lang="nb-NO" altLang="en-NO"/>
          </a:p>
        </p:txBody>
      </p:sp>
      <p:sp>
        <p:nvSpPr>
          <p:cNvPr id="6" name="Plassholder for bunntekst 4">
            <a:extLst>
              <a:ext uri="{FF2B5EF4-FFF2-40B4-BE49-F238E27FC236}">
                <a16:creationId xmlns:a16="http://schemas.microsoft.com/office/drawing/2014/main" id="{063BD75C-0305-1489-F222-CA1B0A003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>
            <a:extLst>
              <a:ext uri="{FF2B5EF4-FFF2-40B4-BE49-F238E27FC236}">
                <a16:creationId xmlns:a16="http://schemas.microsoft.com/office/drawing/2014/main" id="{C546DFDC-1BC2-C907-04CD-E1957E9BC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E32680-FD6F-3447-9ABD-B06FA4F7ADF7}" type="slidenum">
              <a:rPr lang="nb-NO" altLang="en-NO"/>
              <a:pPr/>
              <a:t>‹#›</a:t>
            </a:fld>
            <a:endParaRPr lang="nb-NO" altLang="en-NO"/>
          </a:p>
        </p:txBody>
      </p:sp>
    </p:spTree>
    <p:extLst>
      <p:ext uri="{BB962C8B-B14F-4D97-AF65-F5344CB8AC3E}">
        <p14:creationId xmlns:p14="http://schemas.microsoft.com/office/powerpoint/2010/main" val="4098864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3">
            <a:extLst>
              <a:ext uri="{FF2B5EF4-FFF2-40B4-BE49-F238E27FC236}">
                <a16:creationId xmlns:a16="http://schemas.microsoft.com/office/drawing/2014/main" id="{90FD88F1-281D-E651-1F29-23500C845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82159C1-44F5-5549-852F-485FADA7D930}" type="datetime1">
              <a:rPr lang="nb-NO" altLang="en-NO"/>
              <a:pPr/>
              <a:t>06.03.2025</a:t>
            </a:fld>
            <a:endParaRPr lang="nb-NO" altLang="en-NO"/>
          </a:p>
        </p:txBody>
      </p:sp>
      <p:sp>
        <p:nvSpPr>
          <p:cNvPr id="6" name="Plassholder for bunntekst 4">
            <a:extLst>
              <a:ext uri="{FF2B5EF4-FFF2-40B4-BE49-F238E27FC236}">
                <a16:creationId xmlns:a16="http://schemas.microsoft.com/office/drawing/2014/main" id="{7E03803A-4307-6214-F075-FC1EF9896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>
            <a:extLst>
              <a:ext uri="{FF2B5EF4-FFF2-40B4-BE49-F238E27FC236}">
                <a16:creationId xmlns:a16="http://schemas.microsoft.com/office/drawing/2014/main" id="{CFF82045-422B-F47F-A5A3-DF7144906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F929A1-E105-8549-8618-C26604D6AB24}" type="slidenum">
              <a:rPr lang="nb-NO" altLang="en-NO"/>
              <a:pPr/>
              <a:t>‹#›</a:t>
            </a:fld>
            <a:endParaRPr lang="nb-NO" altLang="en-NO"/>
          </a:p>
        </p:txBody>
      </p:sp>
    </p:spTree>
    <p:extLst>
      <p:ext uri="{BB962C8B-B14F-4D97-AF65-F5344CB8AC3E}">
        <p14:creationId xmlns:p14="http://schemas.microsoft.com/office/powerpoint/2010/main" val="745150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tel og 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D45598B-2AEB-1B46-4591-E76F7AE49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31DC53-ABEF-9847-B01B-8AB0408A15EE}" type="datetime1">
              <a:rPr lang="nb-NO" altLang="en-NO"/>
              <a:pPr/>
              <a:t>06.03.2025</a:t>
            </a:fld>
            <a:endParaRPr lang="nb-NO" altLang="en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0589D4C-D56B-9707-43C5-262E637EE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D609C8A-8F85-FF51-6585-8909DDA25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AA2C89-1BF6-204C-921C-A84ED25DADF9}" type="slidenum">
              <a:rPr lang="nb-NO" altLang="en-NO"/>
              <a:pPr/>
              <a:t>‹#›</a:t>
            </a:fld>
            <a:endParaRPr lang="nb-NO" altLang="en-NO"/>
          </a:p>
        </p:txBody>
      </p:sp>
    </p:spTree>
    <p:extLst>
      <p:ext uri="{BB962C8B-B14F-4D97-AF65-F5344CB8AC3E}">
        <p14:creationId xmlns:p14="http://schemas.microsoft.com/office/powerpoint/2010/main" val="118574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9A8474A-59A3-642D-C1F8-FCCA77FA3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EF6AA14-B0C9-B74B-B5C7-6286AB7E795A}" type="datetime1">
              <a:rPr lang="nb-NO" altLang="en-NO"/>
              <a:pPr/>
              <a:t>06.03.2025</a:t>
            </a:fld>
            <a:endParaRPr lang="nb-NO" altLang="en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C652F7-6DF1-155C-A3CA-0A7557739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28E90B0-FFA1-1DEB-8313-FBB8874C0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766E1B-F179-C04C-BA76-9504E389ADEB}" type="slidenum">
              <a:rPr lang="nb-NO" altLang="en-NO"/>
              <a:pPr/>
              <a:t>‹#›</a:t>
            </a:fld>
            <a:endParaRPr lang="nb-NO" altLang="en-NO"/>
          </a:p>
        </p:txBody>
      </p:sp>
    </p:spTree>
    <p:extLst>
      <p:ext uri="{BB962C8B-B14F-4D97-AF65-F5344CB8AC3E}">
        <p14:creationId xmlns:p14="http://schemas.microsoft.com/office/powerpoint/2010/main" val="206835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ssholder for tittel 1">
            <a:extLst>
              <a:ext uri="{FF2B5EF4-FFF2-40B4-BE49-F238E27FC236}">
                <a16:creationId xmlns:a16="http://schemas.microsoft.com/office/drawing/2014/main" id="{C18D410E-EB7B-7995-EC75-E0EDDEA4B9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en-NO"/>
              <a:t>Klikk for å redigere tittelstil</a:t>
            </a:r>
          </a:p>
        </p:txBody>
      </p:sp>
      <p:sp>
        <p:nvSpPr>
          <p:cNvPr id="1027" name="Plassholder for tekst 2">
            <a:extLst>
              <a:ext uri="{FF2B5EF4-FFF2-40B4-BE49-F238E27FC236}">
                <a16:creationId xmlns:a16="http://schemas.microsoft.com/office/drawing/2014/main" id="{909D53BF-C643-63FC-ED17-E292D749DD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en-NO"/>
              <a:t>Rediger tekststiler i malen</a:t>
            </a:r>
          </a:p>
          <a:p>
            <a:pPr lvl="1"/>
            <a:r>
              <a:rPr lang="nb-NO" altLang="en-NO"/>
              <a:t>Andre nivå</a:t>
            </a:r>
          </a:p>
          <a:p>
            <a:pPr lvl="2"/>
            <a:r>
              <a:rPr lang="nb-NO" altLang="en-NO"/>
              <a:t>Tredje nivå</a:t>
            </a:r>
          </a:p>
          <a:p>
            <a:pPr lvl="3"/>
            <a:r>
              <a:rPr lang="nb-NO" altLang="en-NO"/>
              <a:t>Fjerde nivå</a:t>
            </a:r>
          </a:p>
          <a:p>
            <a:pPr lvl="4"/>
            <a:r>
              <a:rPr lang="nb-NO" altLang="en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0DCE50E-4EA1-17AD-DA04-6705193079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34DE7BB1-6C9C-A241-9919-1EECF0F9F95F}" type="datetime1">
              <a:rPr lang="nb-NO" altLang="en-NO"/>
              <a:pPr/>
              <a:t>06.03.2025</a:t>
            </a:fld>
            <a:endParaRPr lang="nb-NO" altLang="en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F6BA064-EA80-A7B7-2C44-FD7E43B20D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98FE796-49D4-8856-9E0B-467921A4E9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0843F647-E432-A84D-99E3-843F1AF14198}" type="slidenum">
              <a:rPr lang="nb-NO" altLang="en-NO"/>
              <a:pPr/>
              <a:t>‹#›</a:t>
            </a:fld>
            <a:endParaRPr lang="nb-NO" altLang="en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anose="020B0600070205080204" pitchFamily="34" charset="-128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ＭＳ Ｐゴシック" panose="020B0600070205080204" pitchFamily="34" charset="-128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ＭＳ Ｐゴシック" panose="020B0600070205080204" pitchFamily="34" charset="-128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ＭＳ Ｐゴシック" panose="020B0600070205080204" pitchFamily="34" charset="-128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ＭＳ Ｐゴシック" panose="020B0600070205080204" pitchFamily="34" charset="-128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-86" charset="-128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ＭＳ Ｐゴシック" pitchFamily="-86" charset="-128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ＭＳ Ｐゴシック" pitchFamily="-86" charset="-128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ＭＳ Ｐゴシック" pitchFamily="-86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Bilde 2" descr="UNG-foiler 1.pdf">
            <a:extLst>
              <a:ext uri="{FF2B5EF4-FFF2-40B4-BE49-F238E27FC236}">
                <a16:creationId xmlns:a16="http://schemas.microsoft.com/office/drawing/2014/main" id="{A7A70D7B-58CE-6EFA-D129-2B4D743133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Bilde 1" descr="UNG-foiler 2.pdf">
            <a:extLst>
              <a:ext uri="{FF2B5EF4-FFF2-40B4-BE49-F238E27FC236}">
                <a16:creationId xmlns:a16="http://schemas.microsoft.com/office/drawing/2014/main" id="{D4918672-6876-187F-00AE-9D97BEFB4C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Bilde 1" descr="UNG-foiler 3.pdf">
            <a:extLst>
              <a:ext uri="{FF2B5EF4-FFF2-40B4-BE49-F238E27FC236}">
                <a16:creationId xmlns:a16="http://schemas.microsoft.com/office/drawing/2014/main" id="{7C777D87-77BD-A8A0-2C07-E6D75931B8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Bilde 1" descr="UNG-foiler 4.pdf">
            <a:extLst>
              <a:ext uri="{FF2B5EF4-FFF2-40B4-BE49-F238E27FC236}">
                <a16:creationId xmlns:a16="http://schemas.microsoft.com/office/drawing/2014/main" id="{5F8C3359-1B76-AC59-C074-9A87F35BB9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Bilde 1" descr="UNG-foiler 5.pdf">
            <a:extLst>
              <a:ext uri="{FF2B5EF4-FFF2-40B4-BE49-F238E27FC236}">
                <a16:creationId xmlns:a16="http://schemas.microsoft.com/office/drawing/2014/main" id="{D8C77062-0D99-7463-506F-3E5FFC22A1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Bilde 1" descr="UNG-foiler 6.pdf">
            <a:extLst>
              <a:ext uri="{FF2B5EF4-FFF2-40B4-BE49-F238E27FC236}">
                <a16:creationId xmlns:a16="http://schemas.microsoft.com/office/drawing/2014/main" id="{14D5560B-721A-07D3-40FE-816996E34A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Bilde 1" descr="UNG-foiler 7.pdf">
            <a:extLst>
              <a:ext uri="{FF2B5EF4-FFF2-40B4-BE49-F238E27FC236}">
                <a16:creationId xmlns:a16="http://schemas.microsoft.com/office/drawing/2014/main" id="{6B1668A7-A537-94A2-48FE-FE4C684CEA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Bilde 1" descr="UNG-foiler 8.pdf">
            <a:extLst>
              <a:ext uri="{FF2B5EF4-FFF2-40B4-BE49-F238E27FC236}">
                <a16:creationId xmlns:a16="http://schemas.microsoft.com/office/drawing/2014/main" id="{5EC4BCAA-D22D-94BB-5D53-40F0A9278B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Bilde 1" descr="UNG-foiler 9.pdf">
            <a:extLst>
              <a:ext uri="{FF2B5EF4-FFF2-40B4-BE49-F238E27FC236}">
                <a16:creationId xmlns:a16="http://schemas.microsoft.com/office/drawing/2014/main" id="{A99734BE-486A-E9FE-1DD5-2EFD7CC32D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Bilde 1" descr="UNG-foiler 10.pdf">
            <a:extLst>
              <a:ext uri="{FF2B5EF4-FFF2-40B4-BE49-F238E27FC236}">
                <a16:creationId xmlns:a16="http://schemas.microsoft.com/office/drawing/2014/main" id="{3C06C657-E9CB-596B-E6FC-DEF8955F80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Bilde 1" descr="UNG-foiler 11.pdf">
            <a:extLst>
              <a:ext uri="{FF2B5EF4-FFF2-40B4-BE49-F238E27FC236}">
                <a16:creationId xmlns:a16="http://schemas.microsoft.com/office/drawing/2014/main" id="{9610BCA2-7FAE-EF1E-48B2-8FDB70BDCD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Bilde 1" descr="UNG-foiler 12.pdf">
            <a:extLst>
              <a:ext uri="{FF2B5EF4-FFF2-40B4-BE49-F238E27FC236}">
                <a16:creationId xmlns:a16="http://schemas.microsoft.com/office/drawing/2014/main" id="{D9165F5D-9C71-F366-83D1-F8167A0722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Bilde 1" descr="UNG-foiler 13.pdf">
            <a:extLst>
              <a:ext uri="{FF2B5EF4-FFF2-40B4-BE49-F238E27FC236}">
                <a16:creationId xmlns:a16="http://schemas.microsoft.com/office/drawing/2014/main" id="{D9FBF864-3C92-2763-084B-53E08E91D4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Bilde 1" descr="UNG-foiler 14.pdf">
            <a:extLst>
              <a:ext uri="{FF2B5EF4-FFF2-40B4-BE49-F238E27FC236}">
                <a16:creationId xmlns:a16="http://schemas.microsoft.com/office/drawing/2014/main" id="{49AD7AFA-DF12-A27D-86CF-D81EFF3256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Bilde 1" descr="UNG-foiler 15.pdf">
            <a:extLst>
              <a:ext uri="{FF2B5EF4-FFF2-40B4-BE49-F238E27FC236}">
                <a16:creationId xmlns:a16="http://schemas.microsoft.com/office/drawing/2014/main" id="{D34A6786-5D58-4B09-B1FA-14E6D00577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Bilde 1" descr="UNG-foiler 16.pdf">
            <a:extLst>
              <a:ext uri="{FF2B5EF4-FFF2-40B4-BE49-F238E27FC236}">
                <a16:creationId xmlns:a16="http://schemas.microsoft.com/office/drawing/2014/main" id="{D5446BBF-EC0D-9207-FCAA-81BB3B3D14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Bilde 1" descr="UNG-foiler 17.pdf">
            <a:extLst>
              <a:ext uri="{FF2B5EF4-FFF2-40B4-BE49-F238E27FC236}">
                <a16:creationId xmlns:a16="http://schemas.microsoft.com/office/drawing/2014/main" id="{87422946-A89B-EE94-326E-1AF7EF8A39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Bilde 1" descr="UNG-foiler 18.pdf">
            <a:extLst>
              <a:ext uri="{FF2B5EF4-FFF2-40B4-BE49-F238E27FC236}">
                <a16:creationId xmlns:a16="http://schemas.microsoft.com/office/drawing/2014/main" id="{5B3DC3EB-6272-69DC-7495-71F844F079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</TotalTime>
  <Words>0</Words>
  <Application>Microsoft Macintosh PowerPoint</Application>
  <PresentationFormat>Widescreen</PresentationFormat>
  <Paragraphs>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Calibri</vt:lpstr>
      <vt:lpstr>ＭＳ Ｐゴシック</vt:lpstr>
      <vt:lpstr>Arial</vt:lpstr>
      <vt:lpstr>Calibri Light</vt:lpstr>
      <vt:lpstr>Office-tema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Martin Viste</dc:creator>
  <cp:lastModifiedBy>Ole Østring</cp:lastModifiedBy>
  <cp:revision>43</cp:revision>
  <dcterms:created xsi:type="dcterms:W3CDTF">2019-10-06T11:36:15Z</dcterms:created>
  <dcterms:modified xsi:type="dcterms:W3CDTF">2025-03-06T12:56:34Z</dcterms:modified>
</cp:coreProperties>
</file>