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compatMode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nb-NO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726"/>
  </p:normalViewPr>
  <p:slideViewPr>
    <p:cSldViewPr snapToGrid="0" snapToObjects="1">
      <p:cViewPr varScale="1">
        <p:scale>
          <a:sx n="120" d="100"/>
          <a:sy n="120" d="100"/>
        </p:scale>
        <p:origin x="80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98C85B67-9A13-6B5D-FE5C-51F478EBF7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D80BFB-A757-FB48-9904-907B2C020B50}" type="datetimeFigureOut">
              <a:rPr lang="nb-NO"/>
              <a:pPr>
                <a:defRPr/>
              </a:pPr>
              <a:t>06.03.2025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F4C59D4D-CBAB-C35D-F7D5-1AE4CAE121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9B82FE60-4231-F60D-BC62-C6FD65AAE6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71EBF2-4680-5149-83FC-CDBB1A38FE24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581353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D14165FA-3A06-1A44-BD65-F87F56766E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DB3801-88A7-9E42-86D7-CE713DA4393D}" type="datetimeFigureOut">
              <a:rPr lang="nb-NO"/>
              <a:pPr>
                <a:defRPr/>
              </a:pPr>
              <a:t>06.03.2025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D4F33E44-95EC-458D-8195-F27B505A99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D0E096DB-6FEA-40D4-0C37-921401F0AC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EAAB9F-9BE8-0743-A5AC-1683ABCACA02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45897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8F517617-1D32-54FC-BE7E-FBDEC26D35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69A3B6-E906-3F47-8B17-CB9BEFDD1859}" type="datetimeFigureOut">
              <a:rPr lang="nb-NO"/>
              <a:pPr>
                <a:defRPr/>
              </a:pPr>
              <a:t>06.03.2025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4E7C7239-0735-8357-485B-03315FB4B3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0087BEDE-3D72-2A7B-1FDF-CEFA6D2901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566689-BB0D-5344-BBA2-2706C89B7832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513914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3">
            <a:extLst>
              <a:ext uri="{FF2B5EF4-FFF2-40B4-BE49-F238E27FC236}">
                <a16:creationId xmlns:a16="http://schemas.microsoft.com/office/drawing/2014/main" id="{0C1989D1-4498-8E69-4AF7-9DAA5E0A9F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0D0D12-DC6E-5D41-A275-9A2281458652}" type="datetimeFigureOut">
              <a:rPr lang="nb-NO"/>
              <a:pPr>
                <a:defRPr/>
              </a:pPr>
              <a:t>06.03.2025</a:t>
            </a:fld>
            <a:endParaRPr lang="nb-NO"/>
          </a:p>
        </p:txBody>
      </p:sp>
      <p:sp>
        <p:nvSpPr>
          <p:cNvPr id="6" name="Plassholder for bunntekst 4">
            <a:extLst>
              <a:ext uri="{FF2B5EF4-FFF2-40B4-BE49-F238E27FC236}">
                <a16:creationId xmlns:a16="http://schemas.microsoft.com/office/drawing/2014/main" id="{C29ED296-732A-1ED5-9139-4F4D5E5807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7" name="Plassholder for lysbildenummer 5">
            <a:extLst>
              <a:ext uri="{FF2B5EF4-FFF2-40B4-BE49-F238E27FC236}">
                <a16:creationId xmlns:a16="http://schemas.microsoft.com/office/drawing/2014/main" id="{D603C430-5F64-A1F3-4968-BDC47F488E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A02FE5-A85E-7B49-B7AC-72B604C8A758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180195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3">
            <a:extLst>
              <a:ext uri="{FF2B5EF4-FFF2-40B4-BE49-F238E27FC236}">
                <a16:creationId xmlns:a16="http://schemas.microsoft.com/office/drawing/2014/main" id="{3B449959-57A2-6B08-8F39-3DA42E55F4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1A71C6-EE61-0542-93C5-5CE536D898EE}" type="datetimeFigureOut">
              <a:rPr lang="nb-NO"/>
              <a:pPr>
                <a:defRPr/>
              </a:pPr>
              <a:t>06.03.2025</a:t>
            </a:fld>
            <a:endParaRPr lang="nb-NO"/>
          </a:p>
        </p:txBody>
      </p:sp>
      <p:sp>
        <p:nvSpPr>
          <p:cNvPr id="8" name="Plassholder for bunntekst 4">
            <a:extLst>
              <a:ext uri="{FF2B5EF4-FFF2-40B4-BE49-F238E27FC236}">
                <a16:creationId xmlns:a16="http://schemas.microsoft.com/office/drawing/2014/main" id="{92EB7E3E-3780-B384-C4A1-FDB533A69F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9" name="Plassholder for lysbildenummer 5">
            <a:extLst>
              <a:ext uri="{FF2B5EF4-FFF2-40B4-BE49-F238E27FC236}">
                <a16:creationId xmlns:a16="http://schemas.microsoft.com/office/drawing/2014/main" id="{91FD22A7-0E6B-14DF-5796-C80C4ABD66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52838B-6A21-2E42-B2F1-7346AC83583C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998920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3">
            <a:extLst>
              <a:ext uri="{FF2B5EF4-FFF2-40B4-BE49-F238E27FC236}">
                <a16:creationId xmlns:a16="http://schemas.microsoft.com/office/drawing/2014/main" id="{CDF23F0D-AB5E-92AD-0136-929DF3B119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91137A-788F-D64C-99ED-183979E394FD}" type="datetimeFigureOut">
              <a:rPr lang="nb-NO"/>
              <a:pPr>
                <a:defRPr/>
              </a:pPr>
              <a:t>06.03.2025</a:t>
            </a:fld>
            <a:endParaRPr lang="nb-NO"/>
          </a:p>
        </p:txBody>
      </p:sp>
      <p:sp>
        <p:nvSpPr>
          <p:cNvPr id="4" name="Plassholder for bunntekst 4">
            <a:extLst>
              <a:ext uri="{FF2B5EF4-FFF2-40B4-BE49-F238E27FC236}">
                <a16:creationId xmlns:a16="http://schemas.microsoft.com/office/drawing/2014/main" id="{DD34E586-AB74-021A-90B8-0C93422732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Plassholder for lysbildenummer 5">
            <a:extLst>
              <a:ext uri="{FF2B5EF4-FFF2-40B4-BE49-F238E27FC236}">
                <a16:creationId xmlns:a16="http://schemas.microsoft.com/office/drawing/2014/main" id="{46FBC8DE-87B9-37BC-8461-86D621B6F8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39ABEC-A468-074A-8EBE-19828F0DF9CD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829644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3">
            <a:extLst>
              <a:ext uri="{FF2B5EF4-FFF2-40B4-BE49-F238E27FC236}">
                <a16:creationId xmlns:a16="http://schemas.microsoft.com/office/drawing/2014/main" id="{CB5A810D-6B1F-22E7-4B24-ED68D4C967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BA41F8-4A21-0C4B-9B6A-5B419C50EF62}" type="datetimeFigureOut">
              <a:rPr lang="nb-NO"/>
              <a:pPr>
                <a:defRPr/>
              </a:pPr>
              <a:t>06.03.2025</a:t>
            </a:fld>
            <a:endParaRPr lang="nb-NO"/>
          </a:p>
        </p:txBody>
      </p:sp>
      <p:sp>
        <p:nvSpPr>
          <p:cNvPr id="3" name="Plassholder for bunntekst 4">
            <a:extLst>
              <a:ext uri="{FF2B5EF4-FFF2-40B4-BE49-F238E27FC236}">
                <a16:creationId xmlns:a16="http://schemas.microsoft.com/office/drawing/2014/main" id="{154EFE1A-7157-4BE1-D2E0-536799E75D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4" name="Plassholder for lysbildenummer 5">
            <a:extLst>
              <a:ext uri="{FF2B5EF4-FFF2-40B4-BE49-F238E27FC236}">
                <a16:creationId xmlns:a16="http://schemas.microsoft.com/office/drawing/2014/main" id="{DEA33D42-4505-DF97-64D3-D1E79E893B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69CDA1-7FB9-CD49-95CE-39874675F563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401464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3">
            <a:extLst>
              <a:ext uri="{FF2B5EF4-FFF2-40B4-BE49-F238E27FC236}">
                <a16:creationId xmlns:a16="http://schemas.microsoft.com/office/drawing/2014/main" id="{5567F33D-2C67-32E0-7EA2-9233E4B5DE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7AF088-524C-AF4F-88B8-B4C8B598FCF3}" type="datetimeFigureOut">
              <a:rPr lang="nb-NO"/>
              <a:pPr>
                <a:defRPr/>
              </a:pPr>
              <a:t>06.03.2025</a:t>
            </a:fld>
            <a:endParaRPr lang="nb-NO"/>
          </a:p>
        </p:txBody>
      </p:sp>
      <p:sp>
        <p:nvSpPr>
          <p:cNvPr id="6" name="Plassholder for bunntekst 4">
            <a:extLst>
              <a:ext uri="{FF2B5EF4-FFF2-40B4-BE49-F238E27FC236}">
                <a16:creationId xmlns:a16="http://schemas.microsoft.com/office/drawing/2014/main" id="{F814C07E-1935-BAB3-88B7-E9AF0FE7DC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7" name="Plassholder for lysbildenummer 5">
            <a:extLst>
              <a:ext uri="{FF2B5EF4-FFF2-40B4-BE49-F238E27FC236}">
                <a16:creationId xmlns:a16="http://schemas.microsoft.com/office/drawing/2014/main" id="{B1B3CFC6-7F5D-083D-E978-A1EC481F57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783045-5321-714E-985F-43E71D44E9BC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162153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b-NO" noProof="0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3">
            <a:extLst>
              <a:ext uri="{FF2B5EF4-FFF2-40B4-BE49-F238E27FC236}">
                <a16:creationId xmlns:a16="http://schemas.microsoft.com/office/drawing/2014/main" id="{195A8BFB-755A-2B68-5695-BA8673343C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28E297-6EB9-314B-9265-5D4EBADA9482}" type="datetimeFigureOut">
              <a:rPr lang="nb-NO"/>
              <a:pPr>
                <a:defRPr/>
              </a:pPr>
              <a:t>06.03.2025</a:t>
            </a:fld>
            <a:endParaRPr lang="nb-NO"/>
          </a:p>
        </p:txBody>
      </p:sp>
      <p:sp>
        <p:nvSpPr>
          <p:cNvPr id="6" name="Plassholder for bunntekst 4">
            <a:extLst>
              <a:ext uri="{FF2B5EF4-FFF2-40B4-BE49-F238E27FC236}">
                <a16:creationId xmlns:a16="http://schemas.microsoft.com/office/drawing/2014/main" id="{15FF9AAD-56C0-D704-92CC-02A4F07818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7" name="Plassholder for lysbildenummer 5">
            <a:extLst>
              <a:ext uri="{FF2B5EF4-FFF2-40B4-BE49-F238E27FC236}">
                <a16:creationId xmlns:a16="http://schemas.microsoft.com/office/drawing/2014/main" id="{C458AF68-EA5B-232C-9ABE-8524EAE5FD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13500A-6120-E243-AB30-47011D0F13E1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03075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4FB332A0-7638-D57F-2731-F64FCDE772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6178F9-05A6-5B4B-AB37-19F3C4C3143B}" type="datetimeFigureOut">
              <a:rPr lang="nb-NO"/>
              <a:pPr>
                <a:defRPr/>
              </a:pPr>
              <a:t>06.03.2025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4AF6CE70-6CA5-60B1-1AE7-F9D092A1D7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699FEB53-A144-AB06-A7E8-80E5DCD539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77C6AD-570A-8841-8127-FCBBC068BA35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603025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9FEDBB19-8C4E-F835-9FCA-FCD8C6A7E1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FE6316-A425-384E-AD9F-993BCBB9E318}" type="datetimeFigureOut">
              <a:rPr lang="nb-NO"/>
              <a:pPr>
                <a:defRPr/>
              </a:pPr>
              <a:t>06.03.2025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7F4B8B97-13CD-DF26-BAD8-32672217BC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0F310676-B658-7017-AFC6-B6C3113D19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8E5433-5848-984E-9E3C-C7924C3CF1F1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975355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Plassholder for tittel 1">
            <a:extLst>
              <a:ext uri="{FF2B5EF4-FFF2-40B4-BE49-F238E27FC236}">
                <a16:creationId xmlns:a16="http://schemas.microsoft.com/office/drawing/2014/main" id="{42F2F351-AB98-47E9-116F-AA34E578FBA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b-NO" altLang="en-NO"/>
              <a:t>Klikk for å redigere tittelstil</a:t>
            </a:r>
          </a:p>
        </p:txBody>
      </p:sp>
      <p:sp>
        <p:nvSpPr>
          <p:cNvPr id="1027" name="Plassholder for tekst 2">
            <a:extLst>
              <a:ext uri="{FF2B5EF4-FFF2-40B4-BE49-F238E27FC236}">
                <a16:creationId xmlns:a16="http://schemas.microsoft.com/office/drawing/2014/main" id="{AD93FB7B-07C1-D33F-C152-B8A25B259E1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altLang="en-NO"/>
              <a:t>Klikk for å redigere tekststiler i malen</a:t>
            </a:r>
          </a:p>
          <a:p>
            <a:pPr lvl="1"/>
            <a:r>
              <a:rPr lang="nb-NO" altLang="en-NO"/>
              <a:t>Andre nivå</a:t>
            </a:r>
          </a:p>
          <a:p>
            <a:pPr lvl="2"/>
            <a:r>
              <a:rPr lang="nb-NO" altLang="en-NO"/>
              <a:t>Tredje nivå</a:t>
            </a:r>
          </a:p>
          <a:p>
            <a:pPr lvl="3"/>
            <a:r>
              <a:rPr lang="nb-NO" altLang="en-NO"/>
              <a:t>Fjerde nivå</a:t>
            </a:r>
          </a:p>
          <a:p>
            <a:pPr lvl="4"/>
            <a:r>
              <a:rPr lang="nb-NO" altLang="en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4FC3030C-FB25-5884-D761-E06DEB2650D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E142C364-9B16-2F4D-B5FE-A3083896EBD9}" type="datetimeFigureOut">
              <a:rPr lang="nb-NO"/>
              <a:pPr>
                <a:defRPr/>
              </a:pPr>
              <a:t>06.03.2025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83694116-D0F0-A0EF-0DF4-C61EEEB96FC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22849770-9F5E-BEAD-0685-65C17B9F910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7CAFF5BF-B354-5540-95B1-32894BB43EE8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9" name="Bilde 4">
            <a:extLst>
              <a:ext uri="{FF2B5EF4-FFF2-40B4-BE49-F238E27FC236}">
                <a16:creationId xmlns:a16="http://schemas.microsoft.com/office/drawing/2014/main" id="{36C3F7BD-18BF-2E6B-760B-1FDDAA7C1C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3" name="Bilde 2">
            <a:extLst>
              <a:ext uri="{FF2B5EF4-FFF2-40B4-BE49-F238E27FC236}">
                <a16:creationId xmlns:a16="http://schemas.microsoft.com/office/drawing/2014/main" id="{10449D0C-E637-D18A-CB23-A98FCAFB2D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7" name="Bilde 2">
            <a:extLst>
              <a:ext uri="{FF2B5EF4-FFF2-40B4-BE49-F238E27FC236}">
                <a16:creationId xmlns:a16="http://schemas.microsoft.com/office/drawing/2014/main" id="{F98639D8-BA0B-F6DC-2615-ECAEDAC89A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1" name="Bilde 2">
            <a:extLst>
              <a:ext uri="{FF2B5EF4-FFF2-40B4-BE49-F238E27FC236}">
                <a16:creationId xmlns:a16="http://schemas.microsoft.com/office/drawing/2014/main" id="{E73308E9-F667-7824-4062-4B817C3D5A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5" name="Bilde 2">
            <a:extLst>
              <a:ext uri="{FF2B5EF4-FFF2-40B4-BE49-F238E27FC236}">
                <a16:creationId xmlns:a16="http://schemas.microsoft.com/office/drawing/2014/main" id="{DC436BFC-AD7C-ED30-5209-0E6669016C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9" name="Bilde 2">
            <a:extLst>
              <a:ext uri="{FF2B5EF4-FFF2-40B4-BE49-F238E27FC236}">
                <a16:creationId xmlns:a16="http://schemas.microsoft.com/office/drawing/2014/main" id="{FE30D68E-2718-5494-E387-B8476CC545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3" name="Bilde 2">
            <a:extLst>
              <a:ext uri="{FF2B5EF4-FFF2-40B4-BE49-F238E27FC236}">
                <a16:creationId xmlns:a16="http://schemas.microsoft.com/office/drawing/2014/main" id="{E532BC82-3522-C4FB-55EE-0FECA0E364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7" name="Bilde 2">
            <a:extLst>
              <a:ext uri="{FF2B5EF4-FFF2-40B4-BE49-F238E27FC236}">
                <a16:creationId xmlns:a16="http://schemas.microsoft.com/office/drawing/2014/main" id="{3314AFF1-26BB-2D28-0B82-F35BD9FC84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1" name="Bilde 2">
            <a:extLst>
              <a:ext uri="{FF2B5EF4-FFF2-40B4-BE49-F238E27FC236}">
                <a16:creationId xmlns:a16="http://schemas.microsoft.com/office/drawing/2014/main" id="{6DCFE723-986F-2516-7BD8-750C876926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5" name="Bilde 2">
            <a:extLst>
              <a:ext uri="{FF2B5EF4-FFF2-40B4-BE49-F238E27FC236}">
                <a16:creationId xmlns:a16="http://schemas.microsoft.com/office/drawing/2014/main" id="{21C38768-5074-ABBA-104F-492E051FE4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0</Words>
  <Application>Microsoft Macintosh PowerPoint</Application>
  <PresentationFormat>Widescreen</PresentationFormat>
  <Paragraphs>0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Calibri</vt:lpstr>
      <vt:lpstr>Arial</vt:lpstr>
      <vt:lpstr>Calibri Light</vt:lpstr>
      <vt:lpstr>Office-tema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Monica Bull Ryder</dc:creator>
  <cp:lastModifiedBy>Ole Østring</cp:lastModifiedBy>
  <cp:revision>2</cp:revision>
  <dcterms:created xsi:type="dcterms:W3CDTF">2021-11-28T18:58:40Z</dcterms:created>
  <dcterms:modified xsi:type="dcterms:W3CDTF">2025-03-06T12:56:14Z</dcterms:modified>
</cp:coreProperties>
</file>